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552" r:id="rId2"/>
    <p:sldId id="562" r:id="rId3"/>
    <p:sldId id="563" r:id="rId4"/>
    <p:sldId id="551" r:id="rId5"/>
    <p:sldId id="559" r:id="rId6"/>
    <p:sldId id="558" r:id="rId7"/>
    <p:sldId id="5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254"/>
    <a:srgbClr val="0000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/>
    <p:restoredTop sz="96208"/>
  </p:normalViewPr>
  <p:slideViewPr>
    <p:cSldViewPr snapToGrid="0" snapToObjects="1" showGuides="1">
      <p:cViewPr varScale="1">
        <p:scale>
          <a:sx n="122" d="100"/>
          <a:sy n="122" d="100"/>
        </p:scale>
        <p:origin x="216" y="928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E45F-C5D3-FE4A-9FEE-3007AC0DD92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5F0B3-A4E9-FC4E-A323-DD8875E4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5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1DC5-34A8-6643-8BD6-DD290E9EA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ECA6-F618-5844-BBBD-09A35FB26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C61CB-4D7A-6348-819F-ACBC9DFC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0EF6-B163-E84D-A284-D5393BD3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2B6C1-A2FD-0844-A370-4FF2B029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8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D70D-A7AB-FB4D-8929-05D25D6F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C52A0-7CD7-3047-8674-1F4BF2E44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8BEB-3E51-BD48-99D1-C68F9942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4B363-4832-4645-AB93-79A535892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638F1-4A58-FA4E-9D73-E06B7CC7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8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2CC61A-6DAA-7242-B91B-15AAB17E2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D1C4-CC38-C841-8870-195E5325B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68910-42EC-BD41-8927-B2ABC31C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5893D-6970-6045-9056-EC16C852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4D6C0-8D44-B643-AB40-5072D8C2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7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9D28-24EA-8F4A-87B0-65E796BF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1720-6966-E547-A176-4AF96CA04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732C0-DE36-1349-9231-B7D9BD3F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FBEE-F4A9-CC4F-AF82-A8C0FB35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3D50-A071-D247-9F2E-18E0A7A5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37E6-703C-B24D-B4F1-0FAF8205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EBBA3-4C73-3E4E-BFBA-032671A30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8C333-D23F-D24B-83CA-AA306B48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0B6B-734A-CD47-BC65-C190C136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75EBE-8C9F-EE4D-B2BB-99BC5120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6F2D-3726-8C48-9E30-6462DAD2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E9475-E26C-5F43-B537-6DFC05804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9C6F3-E2C9-0E4E-B432-6A58A6A42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FD157-2DD0-3D45-A50C-B432A646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F41F1-B09E-6446-A8EF-21045DFC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CB256-79CE-124F-B897-D176E534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297F-CC7F-8945-91DC-40BAE289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1DB3-F8FE-AE47-8CCE-B429801AE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8B4D7-5B6A-A74F-87BD-D96DED9E7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EA655-8B6D-EC4C-A665-7A0E8DFEB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8B85D-A586-9444-B069-3690D31A6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795A9E-765B-1242-A040-69204A83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C2B2B-D84F-1940-8A91-748F0EB5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DD952-9548-EE45-B382-708DA379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CAC4-5A62-7045-A79A-ABA9F515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9CDAD-C320-974B-B796-69E1D14E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F864F-8818-8E40-8471-B6CB7484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26706-FB21-9A4C-85BE-5D9CBA5C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1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35B2B-CD2D-4649-91A6-9DAD3701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862A3-E34C-B04C-BCCE-46CCF084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E4993-4338-2A4A-9FF2-72D33578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9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2C25-5E2A-E84A-BF51-5E44789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B143-4CC1-0D44-874F-889844060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47D97-472D-0A47-B6BB-3F90405EF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98BFF-F238-D34E-9FD6-D1BFAC8A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83C7-6F8F-0840-8D3C-EB049EB6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886C4-E8E2-0F44-AB35-C91B09E62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5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A6D2-0506-294E-9859-B9959B17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630BC-03C0-B241-A535-413A53A13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94324-AD72-024B-98FF-DAE1EE63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DF4B-DF68-B84B-B036-CA1B492D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B5F58-2A5C-B942-B74D-73274739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9FCAC-2206-D949-A2CD-55E4D245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F037F-2C1B-E945-8E72-CF63E307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1B89B-9334-EF45-AF51-3C083AD38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2644E-C0A6-E648-8CC2-D64769AA0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B7FFD-9D22-F34A-8E52-936DCA7D31E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20F11-BF1C-9048-8098-E78EECF4A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7848F-6B36-3C4C-98B2-4E3319945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0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F781105-A7E5-BC46-85F0-A31C7AC11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091" b="12932"/>
          <a:stretch/>
        </p:blipFill>
        <p:spPr>
          <a:xfrm>
            <a:off x="-4" y="-6"/>
            <a:ext cx="12192000" cy="685595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29D431-562F-114F-9E2A-D9D384835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4" r="23245" b="-1"/>
          <a:stretch/>
        </p:blipFill>
        <p:spPr>
          <a:xfrm>
            <a:off x="5925809" y="283700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4" name="Content Placeholder 9" descr="A close up of a white wall&#10;&#10;Description automatically generated">
            <a:extLst>
              <a:ext uri="{FF2B5EF4-FFF2-40B4-BE49-F238E27FC236}">
                <a16:creationId xmlns:a16="http://schemas.microsoft.com/office/drawing/2014/main" id="{EC19B7DD-E5D5-7441-A49F-4EC953442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0" r="21398" b="1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BFC77B5-F38E-4A7D-80BD-C3A10B71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bathroom, indoor&#10;&#10;Description automatically generated">
            <a:extLst>
              <a:ext uri="{FF2B5EF4-FFF2-40B4-BE49-F238E27FC236}">
                <a16:creationId xmlns:a16="http://schemas.microsoft.com/office/drawing/2014/main" id="{C6A69D6D-B5E8-AF47-BCF0-9CD72CE3AA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75" r="19458" b="-1"/>
          <a:stretch/>
        </p:blipFill>
        <p:spPr>
          <a:xfrm>
            <a:off x="9129290" y="4197216"/>
            <a:ext cx="3062710" cy="2660795"/>
          </a:xfrm>
          <a:custGeom>
            <a:avLst/>
            <a:gdLst/>
            <a:ahLst/>
            <a:cxnLst/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2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7F38C8-5DA4-BD49-993B-D4D0AC262F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60" r="4" b="8920"/>
          <a:stretch/>
        </p:blipFill>
        <p:spPr>
          <a:xfrm>
            <a:off x="537117" y="2847607"/>
            <a:ext cx="3141317" cy="3511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043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826D-B85B-8247-8A34-835DA512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74CD-1594-624A-9D85-8920AC17D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 descr="A picture containing clock, photo, street, tower&#10;&#10;Description automatically generated">
            <a:extLst>
              <a:ext uri="{FF2B5EF4-FFF2-40B4-BE49-F238E27FC236}">
                <a16:creationId xmlns:a16="http://schemas.microsoft.com/office/drawing/2014/main" id="{6FE41DD6-7B8F-5948-A655-93DFA8E84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4091" r="17125" b="-1"/>
          <a:stretch/>
        </p:blipFill>
        <p:spPr>
          <a:xfrm>
            <a:off x="20" y="10"/>
            <a:ext cx="8133032" cy="6857990"/>
          </a:xfrm>
          <a:prstGeom prst="rect">
            <a:avLst/>
          </a:prstGeom>
        </p:spPr>
      </p:pic>
      <p:pic>
        <p:nvPicPr>
          <p:cNvPr id="5" name="Picture 4" descr="A picture containing indoor, sitting, window, desk&#10;&#10;Description automatically generated">
            <a:extLst>
              <a:ext uri="{FF2B5EF4-FFF2-40B4-BE49-F238E27FC236}">
                <a16:creationId xmlns:a16="http://schemas.microsoft.com/office/drawing/2014/main" id="{50B4A37F-7C2C-5348-AFEE-D0BEB5A70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683" t="164" r="21180" b="-162"/>
          <a:stretch/>
        </p:blipFill>
        <p:spPr>
          <a:xfrm rot="5400000">
            <a:off x="8129353" y="2809226"/>
            <a:ext cx="4066345" cy="4058948"/>
          </a:xfrm>
          <a:prstGeom prst="rect">
            <a:avLst/>
          </a:prstGeom>
        </p:spPr>
      </p:pic>
      <p:pic>
        <p:nvPicPr>
          <p:cNvPr id="6" name="Picture 5" descr="A picture containing indoor, sitting, table, blue&#10;&#10;Description automatically generated">
            <a:extLst>
              <a:ext uri="{FF2B5EF4-FFF2-40B4-BE49-F238E27FC236}">
                <a16:creationId xmlns:a16="http://schemas.microsoft.com/office/drawing/2014/main" id="{531E7E90-E0A7-904C-A177-1365FCB28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1268" r="-2" b="8437"/>
          <a:stretch/>
        </p:blipFill>
        <p:spPr>
          <a:xfrm>
            <a:off x="8133051" y="0"/>
            <a:ext cx="40653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2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8D7B9C-9B50-D14B-96A6-3B5A0F343D10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4C5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F16B75A-9A67-8046-AF95-96BB6C9CF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2" t="34" r="-11048" b="-34"/>
          <a:stretch/>
        </p:blipFill>
        <p:spPr bwMode="auto">
          <a:xfrm>
            <a:off x="7919043" y="186809"/>
            <a:ext cx="3797984" cy="41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098B8EA-EC97-AB40-BCA7-6C51B2E62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498"/>
          <a:stretch/>
        </p:blipFill>
        <p:spPr bwMode="auto">
          <a:xfrm>
            <a:off x="6405792" y="4520914"/>
            <a:ext cx="3794760" cy="20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8EB475-B6EF-9D43-9224-A8B85914C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61" t="237" r="-11475"/>
          <a:stretch/>
        </p:blipFill>
        <p:spPr bwMode="auto">
          <a:xfrm>
            <a:off x="337799" y="186808"/>
            <a:ext cx="3793472" cy="41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F432C18-C747-A04F-BEFC-AA522475A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3" t="-199" r="-10086" b="618"/>
          <a:stretch/>
        </p:blipFill>
        <p:spPr bwMode="auto">
          <a:xfrm>
            <a:off x="4125571" y="186808"/>
            <a:ext cx="3797984" cy="41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EC0855C-C38C-B743-A66A-4B39C8AD6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9" r="-2" b="32104"/>
          <a:stretch/>
        </p:blipFill>
        <p:spPr bwMode="auto">
          <a:xfrm>
            <a:off x="1860063" y="4524167"/>
            <a:ext cx="379476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77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ndoor, table, desk, computer&#10;&#10;Description automatically generated">
            <a:extLst>
              <a:ext uri="{FF2B5EF4-FFF2-40B4-BE49-F238E27FC236}">
                <a16:creationId xmlns:a16="http://schemas.microsoft.com/office/drawing/2014/main" id="{B3EAE73B-8E3C-CB47-A33D-E10F0FE5C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9" b="1362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C498D70-E3F3-491D-AD66-F47DEC818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292608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music, indoor, table, sitting&#10;&#10;Description automatically generated">
            <a:extLst>
              <a:ext uri="{FF2B5EF4-FFF2-40B4-BE49-F238E27FC236}">
                <a16:creationId xmlns:a16="http://schemas.microsoft.com/office/drawing/2014/main" id="{4820CACC-E49F-6742-AEB9-1478D3488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8" r="-5" b="-5"/>
          <a:stretch/>
        </p:blipFill>
        <p:spPr>
          <a:xfrm>
            <a:off x="-6" y="457200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71900" y="0"/>
                </a:moveTo>
                <a:cubicBezTo>
                  <a:pt x="959714" y="0"/>
                  <a:pt x="1598364" y="638650"/>
                  <a:pt x="1598364" y="1426464"/>
                </a:cubicBezTo>
                <a:cubicBezTo>
                  <a:pt x="1598364" y="2214278"/>
                  <a:pt x="959714" y="2852928"/>
                  <a:pt x="171900" y="2852928"/>
                </a:cubicBezTo>
                <a:cubicBezTo>
                  <a:pt x="122662" y="2852928"/>
                  <a:pt x="74006" y="2850433"/>
                  <a:pt x="26052" y="2845563"/>
                </a:cubicBezTo>
                <a:lnTo>
                  <a:pt x="0" y="2841587"/>
                </a:lnTo>
                <a:lnTo>
                  <a:pt x="0" y="11341"/>
                </a:lnTo>
                <a:lnTo>
                  <a:pt x="26052" y="7365"/>
                </a:lnTo>
                <a:cubicBezTo>
                  <a:pt x="74006" y="2495"/>
                  <a:pt x="122662" y="0"/>
                  <a:pt x="171900" y="0"/>
                </a:cubicBezTo>
                <a:close/>
              </a:path>
            </a:pathLst>
          </a:cu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93AFE2C-42B2-4C01-B3C4-EFFC4FA67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8307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D64F2F-8FA9-B144-A1FA-BE8BB2FAD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6907" t="6662" r="16907" b="5091"/>
          <a:stretch/>
        </p:blipFill>
        <p:spPr bwMode="auto">
          <a:xfrm rot="5400000">
            <a:off x="2142899" y="4572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9C1EA7D-CC54-4A0A-B26F-2D24CAF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5776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hand holding a gun&#10;&#10;Description automatically generated">
            <a:extLst>
              <a:ext uri="{FF2B5EF4-FFF2-40B4-BE49-F238E27FC236}">
                <a16:creationId xmlns:a16="http://schemas.microsoft.com/office/drawing/2014/main" id="{92A9F180-21F3-B347-89A4-EB6DD10ED1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8" r="11095" b="5"/>
          <a:stretch/>
        </p:blipFill>
        <p:spPr>
          <a:xfrm>
            <a:off x="5540368" y="4572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12808-580A-0E48-848C-9AA24FC4E8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40080" y="6199632"/>
            <a:ext cx="633353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spcAft>
                <a:spcPts val="600"/>
              </a:spcAft>
              <a:defRPr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13F29-DA0C-4A27-95C9-47F5D0690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2346" y="3429000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table, sitting, small, old&#10;&#10;Description automatically generated">
            <a:extLst>
              <a:ext uri="{FF2B5EF4-FFF2-40B4-BE49-F238E27FC236}">
                <a16:creationId xmlns:a16="http://schemas.microsoft.com/office/drawing/2014/main" id="{DE5E8A45-93E7-4B46-9B85-6CC9B84558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" r="-3" b="22568"/>
          <a:stretch/>
        </p:blipFill>
        <p:spPr>
          <a:xfrm>
            <a:off x="7206938" y="3593592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F66804-1CC4-4C70-B440-D0033952B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29044" y="3310128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large room&#10;&#10;Description automatically generated">
            <a:extLst>
              <a:ext uri="{FF2B5EF4-FFF2-40B4-BE49-F238E27FC236}">
                <a16:creationId xmlns:a16="http://schemas.microsoft.com/office/drawing/2014/main" id="{05BEA2B3-7E00-0F40-ADF4-D28C2074AF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6" r="34476" b="3"/>
          <a:stretch/>
        </p:blipFill>
        <p:spPr>
          <a:xfrm>
            <a:off x="10593636" y="3474720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426464" y="0"/>
                </a:moveTo>
                <a:cubicBezTo>
                  <a:pt x="1475702" y="0"/>
                  <a:pt x="1524358" y="2495"/>
                  <a:pt x="1572312" y="7365"/>
                </a:cubicBezTo>
                <a:lnTo>
                  <a:pt x="1598364" y="11341"/>
                </a:lnTo>
                <a:lnTo>
                  <a:pt x="1598364" y="2841587"/>
                </a:lnTo>
                <a:lnTo>
                  <a:pt x="1572312" y="2845563"/>
                </a:lnTo>
                <a:cubicBezTo>
                  <a:pt x="1524358" y="2850433"/>
                  <a:pt x="1475702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7801E4B9-7057-1B46-9BC5-B3A86B69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276" y="0"/>
            <a:ext cx="1595718" cy="15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01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indoor, sitting, table, counter&#10;&#10;Description automatically generated">
            <a:extLst>
              <a:ext uri="{FF2B5EF4-FFF2-40B4-BE49-F238E27FC236}">
                <a16:creationId xmlns:a16="http://schemas.microsoft.com/office/drawing/2014/main" id="{0AB81487-C13D-ED4A-8441-A05303921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1" b="16292"/>
          <a:stretch/>
        </p:blipFill>
        <p:spPr>
          <a:xfrm>
            <a:off x="-71437" y="2042"/>
            <a:ext cx="12192000" cy="6855958"/>
          </a:xfrm>
          <a:prstGeom prst="rect">
            <a:avLst/>
          </a:prstGeom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group of items on a table&#10;&#10;Description automatically generated">
            <a:extLst>
              <a:ext uri="{FF2B5EF4-FFF2-40B4-BE49-F238E27FC236}">
                <a16:creationId xmlns:a16="http://schemas.microsoft.com/office/drawing/2014/main" id="{1BBECC0D-5EF9-CD4E-9F31-E10973D37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2" r="4" b="1555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24" name="Picture 23" descr="A picture containing indoor, sitting, table, metal&#10;&#10;Description automatically generated">
            <a:extLst>
              <a:ext uri="{FF2B5EF4-FFF2-40B4-BE49-F238E27FC236}">
                <a16:creationId xmlns:a16="http://schemas.microsoft.com/office/drawing/2014/main" id="{56D515DA-7B5F-1449-AEB9-B7480987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r="13821" b="-1"/>
          <a:stretch/>
        </p:blipFill>
        <p:spPr>
          <a:xfrm>
            <a:off x="20" y="2288332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613618-7DA7-334B-B7FE-AF18E770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10930" r="10930"/>
          <a:stretch/>
        </p:blipFill>
        <p:spPr bwMode="auto">
          <a:xfrm>
            <a:off x="5511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90D2A1B9-1F12-EF4D-AD86-B179DEE250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0" r="13353" b="-2"/>
          <a:stretch/>
        </p:blipFill>
        <p:spPr>
          <a:xfrm>
            <a:off x="8918761" y="-4330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12808-580A-0E48-848C-9AA24FC4E8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81800" y="6199632"/>
            <a:ext cx="4042077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defRPr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535BBEE-304C-034E-A684-00365B9F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282" y="5277267"/>
            <a:ext cx="1595718" cy="15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83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4C1FFBB-83AE-584C-8323-05903780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82" b="382"/>
          <a:stretch/>
        </p:blipFill>
        <p:spPr>
          <a:xfrm>
            <a:off x="-6" y="-4"/>
            <a:ext cx="12192000" cy="685595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01DBC8-175F-744C-A585-649318FF5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9" t="22786" r="7360" b="11334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44141-88DD-0F49-B635-6FCE88D8D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23" r="12016"/>
          <a:stretch/>
        </p:blipFill>
        <p:spPr>
          <a:xfrm>
            <a:off x="0" y="2288332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C4BAE-D073-EA44-994F-F401F2ACE7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66" r="2766"/>
          <a:stretch/>
        </p:blipFill>
        <p:spPr>
          <a:xfrm>
            <a:off x="5511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63FBEC-5CDD-6C44-9F2B-DB31D23C5A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77" r="4777"/>
          <a:stretch/>
        </p:blipFill>
        <p:spPr>
          <a:xfrm>
            <a:off x="8918761" y="-4330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12808-580A-0E48-848C-9AA24FC4E8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81800" y="6199632"/>
            <a:ext cx="4042077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defRPr/>
            </a:pPr>
            <a:endParaRPr lang="en-US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CF5426A-CD12-644C-9A68-FD9A90AB5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282" y="5277267"/>
            <a:ext cx="1595718" cy="15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25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sitting, motorcycle, old&#10;&#10;Description automatically generated">
            <a:extLst>
              <a:ext uri="{FF2B5EF4-FFF2-40B4-BE49-F238E27FC236}">
                <a16:creationId xmlns:a16="http://schemas.microsoft.com/office/drawing/2014/main" id="{DAC377D7-8599-2D4C-BFCF-46576617B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1" t="9091" r="23838" b="1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57042A-1C17-B347-9664-D26B06330654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1966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2pPr>
            <a:lvl3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3pPr>
            <a:lvl4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4pPr>
            <a:lvl5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5pPr>
            <a:lvl6pPr marL="457200" algn="l" defTabSz="1014413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6pPr>
            <a:lvl7pPr marL="914400" algn="l" defTabSz="1014413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7pPr>
            <a:lvl8pPr marL="1371600" algn="l" defTabSz="1014413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8pPr>
            <a:lvl9pPr marL="1828800" algn="l" defTabSz="1014413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Saxophone Manufacturing Highlight: 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Bell to Body Brace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12808-580A-0E48-848C-9AA24FC4E8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600"/>
              </a:spcAft>
              <a:defRPr/>
            </a:pPr>
            <a:endParaRPr lang="en-US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C8C43E-FC9A-0240-9CF3-E7F4ACA6B606}"/>
              </a:ext>
            </a:extLst>
          </p:cNvPr>
          <p:cNvCxnSpPr/>
          <p:nvPr/>
        </p:nvCxnSpPr>
        <p:spPr>
          <a:xfrm>
            <a:off x="477981" y="3228086"/>
            <a:ext cx="386742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BF157CBE-5107-E440-8A20-239E1EE01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282" y="5277267"/>
            <a:ext cx="1595718" cy="15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pair, small, sitting, table&#10;&#10;Description automatically generated">
            <a:extLst>
              <a:ext uri="{FF2B5EF4-FFF2-40B4-BE49-F238E27FC236}">
                <a16:creationId xmlns:a16="http://schemas.microsoft.com/office/drawing/2014/main" id="{34D18464-1074-614D-B81B-8A537361D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849" y="30890"/>
            <a:ext cx="4295741" cy="306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6F64D-07A3-5845-BB10-59C3BB2A98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36" t="19757" r="26527" b="19327"/>
          <a:stretch/>
        </p:blipFill>
        <p:spPr>
          <a:xfrm>
            <a:off x="464415" y="3506454"/>
            <a:ext cx="4205191" cy="29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01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</Words>
  <Application>Microsoft Macintosh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 Bradley</dc:creator>
  <cp:lastModifiedBy>Russel Bradley</cp:lastModifiedBy>
  <cp:revision>1</cp:revision>
  <dcterms:created xsi:type="dcterms:W3CDTF">2020-12-16T18:36:43Z</dcterms:created>
  <dcterms:modified xsi:type="dcterms:W3CDTF">2020-12-16T18:42:08Z</dcterms:modified>
</cp:coreProperties>
</file>